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97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7/20/2014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442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7/20/2014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6020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7/20/2014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1442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7/20/2014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44950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7/20/2014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3173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7/20/2014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198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7/20/2014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67704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7/20/2014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1831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7/20/2014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1749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7/20/2014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660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7/20/2014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502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7/20/2014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112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7/20/2014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7327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7/20/2014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952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7/20/2014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629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7/20/2014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6242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7/20/2014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5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7/20/2014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2800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4" r:id="rId7"/>
    <p:sldLayoutId id="2147483805" r:id="rId8"/>
    <p:sldLayoutId id="2147483806" r:id="rId9"/>
    <p:sldLayoutId id="2147483807" r:id="rId10"/>
    <p:sldLayoutId id="2147483808" r:id="rId11"/>
    <p:sldLayoutId id="2147483809" r:id="rId12"/>
    <p:sldLayoutId id="2147483810" r:id="rId13"/>
    <p:sldLayoutId id="2147483811" r:id="rId14"/>
    <p:sldLayoutId id="2147483812" r:id="rId15"/>
    <p:sldLayoutId id="2147483813" r:id="rId16"/>
    <p:sldLayoutId id="2147483814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06062" y="360608"/>
            <a:ext cx="11397801" cy="6156102"/>
          </a:xfrm>
        </p:spPr>
        <p:txBody>
          <a:bodyPr anchor="ctr"/>
          <a:lstStyle/>
          <a:p>
            <a:pPr algn="ctr"/>
            <a:r>
              <a:rPr lang="pt-BR" sz="13800" dirty="0" smtClean="0">
                <a:latin typeface="Utsaah" panose="020B0604020202020204" pitchFamily="34" charset="0"/>
                <a:cs typeface="Utsaah" panose="020B0604020202020204" pitchFamily="34" charset="0"/>
              </a:rPr>
              <a:t>QUANDO A DESCONFIANÇA É MAIOR QUE A FÉ.</a:t>
            </a:r>
            <a:endParaRPr lang="pt-BR" sz="13800" dirty="0">
              <a:latin typeface="Utsaah" panose="020B0604020202020204" pitchFamily="34" charset="0"/>
              <a:cs typeface="Utsaah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034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VERDADEIRO DESCANSO É OFERECIDO EM CRISTO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25287" y="2052918"/>
            <a:ext cx="11860695" cy="452016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pt-BR" sz="6000" dirty="0" smtClean="0">
                <a:latin typeface="Utsaah" panose="020B0604020202020204" pitchFamily="34" charset="0"/>
                <a:cs typeface="Utsaah" panose="020B0604020202020204" pitchFamily="34" charset="0"/>
              </a:rPr>
              <a:t>UNICAMENTE A FÉ NOS FAZ ENTRAR EM DESCANÇO PERFEITO.</a:t>
            </a:r>
          </a:p>
          <a:p>
            <a:pPr marL="0" indent="0">
              <a:buNone/>
            </a:pPr>
            <a:r>
              <a:rPr lang="pt-BR" sz="6000" dirty="0" smtClean="0">
                <a:latin typeface="Utsaah" panose="020B0604020202020204" pitchFamily="34" charset="0"/>
                <a:cs typeface="Utsaah" panose="020B0604020202020204" pitchFamily="34" charset="0"/>
              </a:rPr>
              <a:t>	</a:t>
            </a:r>
            <a:r>
              <a:rPr lang="pt-BR" sz="6000" i="1" dirty="0" smtClean="0">
                <a:latin typeface="Utsaah" panose="020B0604020202020204" pitchFamily="34" charset="0"/>
                <a:cs typeface="Utsaah" panose="020B0604020202020204" pitchFamily="34" charset="0"/>
              </a:rPr>
              <a:t>“NOS PORÉM, QUE CREMOS, ENTRAMOS EM DESCANSO” HB 4:3</a:t>
            </a:r>
          </a:p>
          <a:p>
            <a:pPr marL="457200" indent="-457200">
              <a:buFont typeface="+mj-lt"/>
              <a:buAutoNum type="arabicPeriod"/>
            </a:pPr>
            <a:endParaRPr lang="pt-BR" sz="6000" dirty="0">
              <a:latin typeface="Utsaah" panose="020B0604020202020204" pitchFamily="34" charset="0"/>
              <a:cs typeface="Utsaah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endParaRPr lang="pt-BR" sz="6000" dirty="0" smtClean="0">
              <a:latin typeface="Utsaah" panose="020B0604020202020204" pitchFamily="34" charset="0"/>
              <a:cs typeface="Utsaah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endParaRPr lang="pt-BR" sz="6000" dirty="0">
              <a:latin typeface="Utsaah" panose="020B0604020202020204" pitchFamily="34" charset="0"/>
              <a:cs typeface="Utsaah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555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792" y="993913"/>
            <a:ext cx="11794434" cy="5751443"/>
          </a:xfrm>
        </p:spPr>
        <p:txBody>
          <a:bodyPr>
            <a:noAutofit/>
          </a:bodyPr>
          <a:lstStyle/>
          <a:p>
            <a:r>
              <a:rPr lang="pt-BR" sz="5400" dirty="0" smtClean="0">
                <a:latin typeface="Utsaah" panose="020B0604020202020204" pitchFamily="34" charset="0"/>
                <a:cs typeface="Utsaah" panose="020B0604020202020204" pitchFamily="34" charset="0"/>
              </a:rPr>
              <a:t>O VERDADEIRO DESCANSO ESTA NA PESSOA DE </a:t>
            </a:r>
            <a:r>
              <a:rPr lang="pt-BR" sz="5400" b="1" u="sng" dirty="0" smtClean="0">
                <a:latin typeface="Utsaah" panose="020B0604020202020204" pitchFamily="34" charset="0"/>
                <a:cs typeface="Utsaah" panose="020B0604020202020204" pitchFamily="34" charset="0"/>
              </a:rPr>
              <a:t>JESUS CRISTO</a:t>
            </a:r>
            <a:r>
              <a:rPr lang="pt-BR" sz="5400" dirty="0" smtClean="0">
                <a:latin typeface="Utsaah" panose="020B0604020202020204" pitchFamily="34" charset="0"/>
                <a:cs typeface="Utsaah" panose="020B0604020202020204" pitchFamily="34" charset="0"/>
              </a:rPr>
              <a:t>, POR ISSO ELE AFIRMOU:</a:t>
            </a:r>
          </a:p>
          <a:p>
            <a:pPr marL="0" indent="0">
              <a:buNone/>
            </a:pPr>
            <a:endParaRPr lang="pt-BR" sz="5400" dirty="0" smtClean="0">
              <a:latin typeface="Utsaah" panose="020B0604020202020204" pitchFamily="34" charset="0"/>
              <a:cs typeface="Utsaah" panose="020B0604020202020204" pitchFamily="34" charset="0"/>
            </a:endParaRPr>
          </a:p>
          <a:p>
            <a:pPr marL="457200" lvl="1" indent="0">
              <a:buNone/>
            </a:pPr>
            <a:r>
              <a:rPr lang="pt-BR" sz="5400" i="1" dirty="0" smtClean="0">
                <a:latin typeface="Utsaah" panose="020B0604020202020204" pitchFamily="34" charset="0"/>
                <a:cs typeface="Utsaah" panose="020B0604020202020204" pitchFamily="34" charset="0"/>
              </a:rPr>
              <a:t>“ APRENDEI DE MIM... E ACHAREIS DESCANSO PARA VOSSAS ALMAS”</a:t>
            </a:r>
          </a:p>
          <a:p>
            <a:pPr marL="457200" lvl="1" indent="0">
              <a:buNone/>
            </a:pPr>
            <a:r>
              <a:rPr lang="pt-BR" sz="5400" dirty="0">
                <a:latin typeface="Utsaah" panose="020B0604020202020204" pitchFamily="34" charset="0"/>
                <a:cs typeface="Utsaah" panose="020B0604020202020204" pitchFamily="34" charset="0"/>
              </a:rPr>
              <a:t>	</a:t>
            </a:r>
            <a:r>
              <a:rPr lang="pt-BR" sz="5400" dirty="0" smtClean="0">
                <a:latin typeface="Utsaah" panose="020B0604020202020204" pitchFamily="34" charset="0"/>
                <a:cs typeface="Utsaah" panose="020B0604020202020204" pitchFamily="34" charset="0"/>
              </a:rPr>
              <a:t>														        </a:t>
            </a:r>
            <a:r>
              <a:rPr lang="pt-BR" sz="2800" dirty="0" smtClean="0">
                <a:latin typeface="Utsaah" panose="020B0604020202020204" pitchFamily="34" charset="0"/>
                <a:cs typeface="Utsaah" panose="020B0604020202020204" pitchFamily="34" charset="0"/>
              </a:rPr>
              <a:t>MT 11:29</a:t>
            </a:r>
          </a:p>
        </p:txBody>
      </p:sp>
    </p:spTree>
    <p:extLst>
      <p:ext uri="{BB962C8B-B14F-4D97-AF65-F5344CB8AC3E}">
        <p14:creationId xmlns:p14="http://schemas.microsoft.com/office/powerpoint/2010/main" val="2850855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58613" y="739274"/>
            <a:ext cx="10925556" cy="598349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9600" dirty="0" smtClean="0">
                <a:latin typeface="Utsaah" panose="020B0604020202020204" pitchFamily="34" charset="0"/>
                <a:cs typeface="Utsaah" panose="020B0604020202020204" pitchFamily="34" charset="0"/>
              </a:rPr>
              <a:t>TEXTO BASE.</a:t>
            </a:r>
          </a:p>
          <a:p>
            <a:pPr marL="0" indent="0" algn="ctr">
              <a:buNone/>
            </a:pPr>
            <a:endParaRPr lang="pt-BR" sz="9600" dirty="0" smtClean="0">
              <a:latin typeface="Utsaah" panose="020B0604020202020204" pitchFamily="34" charset="0"/>
              <a:cs typeface="Utsaah" panose="020B0604020202020204" pitchFamily="34" charset="0"/>
            </a:endParaRPr>
          </a:p>
          <a:p>
            <a:pPr marL="0" indent="0" algn="ctr">
              <a:buNone/>
            </a:pPr>
            <a:r>
              <a:rPr lang="pt-BR" sz="9600" dirty="0" smtClean="0">
                <a:latin typeface="Utsaah" panose="020B0604020202020204" pitchFamily="34" charset="0"/>
                <a:cs typeface="Utsaah" panose="020B0604020202020204" pitchFamily="34" charset="0"/>
              </a:rPr>
              <a:t>    MATEUS 11: 28-30</a:t>
            </a:r>
          </a:p>
          <a:p>
            <a:pPr algn="ctr"/>
            <a:endParaRPr lang="pt-BR" sz="9600" dirty="0">
              <a:latin typeface="Utsaah" panose="020B0604020202020204" pitchFamily="34" charset="0"/>
              <a:cs typeface="Utsaah" panose="020B0604020202020204" pitchFamily="34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46" y="1355167"/>
            <a:ext cx="2521323" cy="3757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2051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74193" y="208019"/>
            <a:ext cx="11125179" cy="899564"/>
          </a:xfrm>
        </p:spPr>
        <p:txBody>
          <a:bodyPr/>
          <a:lstStyle/>
          <a:p>
            <a:r>
              <a:rPr lang="pt-BR" sz="7200" dirty="0" smtClean="0">
                <a:latin typeface="Utsaah" panose="020B0604020202020204" pitchFamily="34" charset="0"/>
                <a:cs typeface="Utsaah" panose="020B0604020202020204" pitchFamily="34" charset="0"/>
              </a:rPr>
              <a:t>INTRODUÇÃO</a:t>
            </a:r>
            <a:endParaRPr lang="pt-BR" sz="7200" dirty="0">
              <a:latin typeface="Utsaah" panose="020B0604020202020204" pitchFamily="34" charset="0"/>
              <a:cs typeface="Utsaah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93182" y="1357457"/>
            <a:ext cx="11887200" cy="53781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4800" dirty="0" smtClean="0">
                <a:latin typeface="Utsaah" panose="020B0604020202020204" pitchFamily="34" charset="0"/>
                <a:cs typeface="Utsaah" panose="020B0604020202020204" pitchFamily="34" charset="0"/>
              </a:rPr>
              <a:t>O  Salmista diz... “ PECAMOS, COMO NOSSOS PAIS; COMETEMOS INIQUIDADE, PROCEDEMOS MAL. NOSSOS PAIS NO EGITO, NÃO ATENTARAM AS SUAS MARAVILHAS; NÃO SE LEMBRARAM DA MULTIDÃO DAS TUAS MISERICORDIAS E FORAM REBELDES JUNTO AO MAR, MAR VERMELHO;</a:t>
            </a:r>
          </a:p>
          <a:p>
            <a:pPr marL="0" indent="0">
              <a:buNone/>
            </a:pPr>
            <a:r>
              <a:rPr lang="pt-BR" sz="2800" dirty="0" smtClean="0">
                <a:latin typeface="Utsaah" panose="020B0604020202020204" pitchFamily="34" charset="0"/>
                <a:cs typeface="Utsaah" panose="020B0604020202020204" pitchFamily="34" charset="0"/>
              </a:rPr>
              <a:t>(SL 106. 6,7)</a:t>
            </a:r>
            <a:endParaRPr lang="pt-BR" sz="2800" dirty="0">
              <a:latin typeface="Utsaah" panose="020B0604020202020204" pitchFamily="34" charset="0"/>
              <a:cs typeface="Utsaah" panose="020B0604020202020204" pitchFamily="34" charset="0"/>
            </a:endParaRPr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30192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6366" y="649121"/>
            <a:ext cx="11565227" cy="5738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12000" dirty="0" smtClean="0">
                <a:latin typeface="Utsaah" panose="020B0604020202020204" pitchFamily="34" charset="0"/>
                <a:cs typeface="Utsaah" panose="020B0604020202020204" pitchFamily="34" charset="0"/>
              </a:rPr>
              <a:t>O que o escritor esta querendo dizer aqui?</a:t>
            </a:r>
            <a:endParaRPr lang="pt-BR" sz="12000" dirty="0">
              <a:latin typeface="Utsaah" panose="020B0604020202020204" pitchFamily="34" charset="0"/>
              <a:cs typeface="Utsaah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8311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8941" y="3245476"/>
            <a:ext cx="11629621" cy="3438659"/>
          </a:xfrm>
        </p:spPr>
        <p:txBody>
          <a:bodyPr>
            <a:noAutofit/>
          </a:bodyPr>
          <a:lstStyle/>
          <a:p>
            <a:pPr marL="1371600" indent="-1371600">
              <a:buFont typeface="+mj-lt"/>
              <a:buAutoNum type="romanUcPeriod"/>
            </a:pPr>
            <a:r>
              <a:rPr lang="pt-BR" sz="6000" dirty="0" smtClean="0">
                <a:latin typeface="Utsaah" panose="020B0604020202020204" pitchFamily="34" charset="0"/>
                <a:cs typeface="Utsaah" panose="020B0604020202020204" pitchFamily="34" charset="0"/>
              </a:rPr>
              <a:t>PODER SOBRENATURAL?</a:t>
            </a:r>
          </a:p>
          <a:p>
            <a:pPr marL="1371600" indent="-1371600">
              <a:buFont typeface="+mj-lt"/>
              <a:buAutoNum type="romanUcPeriod"/>
            </a:pPr>
            <a:endParaRPr lang="pt-BR" sz="6000" dirty="0">
              <a:latin typeface="Utsaah" panose="020B0604020202020204" pitchFamily="34" charset="0"/>
              <a:cs typeface="Utsaah" panose="020B0604020202020204" pitchFamily="34" charset="0"/>
            </a:endParaRPr>
          </a:p>
          <a:p>
            <a:pPr marL="1371600" indent="-1371600">
              <a:buFont typeface="+mj-lt"/>
              <a:buAutoNum type="romanUcPeriod"/>
            </a:pPr>
            <a:r>
              <a:rPr lang="pt-BR" sz="6000" dirty="0" smtClean="0">
                <a:latin typeface="Utsaah" panose="020B0604020202020204" pitchFamily="34" charset="0"/>
                <a:cs typeface="Utsaah" panose="020B0604020202020204" pitchFamily="34" charset="0"/>
              </a:rPr>
              <a:t>ALGO NATURAL?</a:t>
            </a:r>
            <a:endParaRPr lang="pt-BR" sz="6000" dirty="0">
              <a:latin typeface="Utsaah" panose="020B0604020202020204" pitchFamily="34" charset="0"/>
              <a:cs typeface="Utsaah" panose="020B0604020202020204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218942" y="231820"/>
            <a:ext cx="1111446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800" dirty="0" smtClean="0">
                <a:latin typeface="Utsaah" panose="020B0604020202020204" pitchFamily="34" charset="0"/>
                <a:cs typeface="Utsaah" panose="020B0604020202020204" pitchFamily="34" charset="0"/>
              </a:rPr>
              <a:t>COM BASE NA HISTÓRIA DO POVO DE ISRAEL PODEMOS AFIRMAR QUE OS ACONTECIMENTOS DESDE A SAIDA DO EGITO FORAM...</a:t>
            </a:r>
            <a:endParaRPr lang="pt-BR" sz="4800" dirty="0">
              <a:latin typeface="Utsaah" panose="020B0604020202020204" pitchFamily="34" charset="0"/>
              <a:cs typeface="Utsaah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9389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31819" y="739273"/>
            <a:ext cx="11694017" cy="441227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pt-BR" sz="13800" dirty="0" smtClean="0">
                <a:latin typeface="Utsaah" panose="020B0604020202020204" pitchFamily="34" charset="0"/>
                <a:cs typeface="Utsaah" panose="020B0604020202020204" pitchFamily="34" charset="0"/>
              </a:rPr>
              <a:t>EXEMPLOS DE FÉ</a:t>
            </a:r>
            <a:endParaRPr lang="pt-BR" sz="13800" dirty="0">
              <a:latin typeface="Utsaah" panose="020B0604020202020204" pitchFamily="34" charset="0"/>
              <a:cs typeface="Utsaah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050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2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4851" y="104988"/>
            <a:ext cx="9404723" cy="1182899"/>
          </a:xfrm>
        </p:spPr>
        <p:txBody>
          <a:bodyPr>
            <a:noAutofit/>
          </a:bodyPr>
          <a:lstStyle/>
          <a:p>
            <a:r>
              <a:rPr lang="pt-BR" sz="8800" dirty="0" smtClean="0">
                <a:latin typeface="Utsaah" panose="020B0604020202020204" pitchFamily="34" charset="0"/>
                <a:cs typeface="Utsaah" panose="020B0604020202020204" pitchFamily="34" charset="0"/>
              </a:rPr>
              <a:t>GIDEÃO</a:t>
            </a:r>
            <a:endParaRPr lang="pt-BR" sz="8800" dirty="0">
              <a:latin typeface="Utsaah" panose="020B0604020202020204" pitchFamily="34" charset="0"/>
              <a:cs typeface="Utsaah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34851" y="1493949"/>
            <a:ext cx="11603863" cy="5241701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pt-BR" sz="5500" dirty="0" smtClean="0">
                <a:latin typeface="Utsaah" panose="020B0604020202020204" pitchFamily="34" charset="0"/>
                <a:cs typeface="Utsaah" panose="020B0604020202020204" pitchFamily="34" charset="0"/>
              </a:rPr>
              <a:t>JUIZ EM ISRAEL POR 40 ANOS</a:t>
            </a:r>
          </a:p>
          <a:p>
            <a:pPr marL="457200" indent="-457200">
              <a:buFont typeface="+mj-lt"/>
              <a:buAutoNum type="arabicPeriod"/>
            </a:pPr>
            <a:r>
              <a:rPr lang="pt-BR" sz="5500" dirty="0" smtClean="0">
                <a:latin typeface="Utsaah" panose="020B0604020202020204" pitchFamily="34" charset="0"/>
                <a:cs typeface="Utsaah" panose="020B0604020202020204" pitchFamily="34" charset="0"/>
              </a:rPr>
              <a:t>TESTOU A VONTADE DE DEUS.  JZ 6: 36-40</a:t>
            </a:r>
          </a:p>
          <a:p>
            <a:pPr marL="457200" indent="-457200">
              <a:buFont typeface="+mj-lt"/>
              <a:buAutoNum type="arabicPeriod"/>
            </a:pPr>
            <a:r>
              <a:rPr lang="pt-BR" sz="5500" dirty="0" smtClean="0">
                <a:latin typeface="Utsaah" panose="020B0604020202020204" pitchFamily="34" charset="0"/>
                <a:cs typeface="Utsaah" panose="020B0604020202020204" pitchFamily="34" charset="0"/>
              </a:rPr>
              <a:t>REUNIU UM EXERCITO DE 10 MIL SOLDADOS </a:t>
            </a:r>
          </a:p>
          <a:p>
            <a:pPr marL="457200" indent="-457200">
              <a:buFont typeface="+mj-lt"/>
              <a:buAutoNum type="arabicPeriod"/>
            </a:pPr>
            <a:r>
              <a:rPr lang="pt-BR" sz="5500" dirty="0" smtClean="0">
                <a:latin typeface="Utsaah" panose="020B0604020202020204" pitchFamily="34" charset="0"/>
                <a:cs typeface="Utsaah" panose="020B0604020202020204" pitchFamily="34" charset="0"/>
              </a:rPr>
              <a:t>DESTRUIU 115 MIL MIDIANITAS </a:t>
            </a:r>
          </a:p>
          <a:p>
            <a:pPr marL="457200" indent="-457200">
              <a:buFont typeface="+mj-lt"/>
              <a:buAutoNum type="arabicPeriod"/>
            </a:pPr>
            <a:r>
              <a:rPr lang="pt-BR" sz="5500" dirty="0" smtClean="0">
                <a:latin typeface="Utsaah" panose="020B0604020202020204" pitchFamily="34" charset="0"/>
                <a:cs typeface="Utsaah" panose="020B0604020202020204" pitchFamily="34" charset="0"/>
              </a:rPr>
              <a:t>USOU 300 HOMENS. (JZ 7:2,3)</a:t>
            </a:r>
          </a:p>
          <a:p>
            <a:pPr marL="457200" indent="-457200">
              <a:buFont typeface="+mj-lt"/>
              <a:buAutoNum type="arabicPeriod"/>
            </a:pPr>
            <a:endParaRPr lang="pt-BR" sz="5500" dirty="0">
              <a:latin typeface="Utsaah" panose="020B0604020202020204" pitchFamily="34" charset="0"/>
              <a:cs typeface="Utsaah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6194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36263" y="169384"/>
            <a:ext cx="10828965" cy="667744"/>
          </a:xfrm>
        </p:spPr>
        <p:txBody>
          <a:bodyPr/>
          <a:lstStyle/>
          <a:p>
            <a:r>
              <a:rPr lang="pt-BR" sz="6600" dirty="0" smtClean="0">
                <a:latin typeface="Utsaah" panose="020B0604020202020204" pitchFamily="34" charset="0"/>
                <a:cs typeface="Utsaah" panose="020B0604020202020204" pitchFamily="34" charset="0"/>
              </a:rPr>
              <a:t>DANIEL.</a:t>
            </a:r>
            <a:endParaRPr lang="pt-BR" sz="6600" dirty="0">
              <a:latin typeface="Utsaah" panose="020B0604020202020204" pitchFamily="34" charset="0"/>
              <a:cs typeface="Utsaah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46111" y="1300766"/>
            <a:ext cx="11369878" cy="4947633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pt-BR" sz="4400" dirty="0" smtClean="0">
                <a:latin typeface="Utsaah" panose="020B0604020202020204" pitchFamily="34" charset="0"/>
                <a:cs typeface="Utsaah" panose="020B0604020202020204" pitchFamily="34" charset="0"/>
              </a:rPr>
              <a:t>FOI PROIBIDO DE ORAR POR 30 DIAS PELO REI DARIO.</a:t>
            </a:r>
          </a:p>
          <a:p>
            <a:pPr marL="457200" indent="-457200">
              <a:buFont typeface="+mj-lt"/>
              <a:buAutoNum type="arabicPeriod"/>
            </a:pPr>
            <a:r>
              <a:rPr lang="pt-BR" sz="4400" dirty="0" smtClean="0">
                <a:latin typeface="Utsaah" panose="020B0604020202020204" pitchFamily="34" charset="0"/>
                <a:cs typeface="Utsaah" panose="020B0604020202020204" pitchFamily="34" charset="0"/>
              </a:rPr>
              <a:t>CONTINUOU A ORAR 3 VEZES AO DIA</a:t>
            </a:r>
          </a:p>
          <a:p>
            <a:pPr marL="457200" indent="-457200">
              <a:buFont typeface="+mj-lt"/>
              <a:buAutoNum type="arabicPeriod"/>
            </a:pPr>
            <a:r>
              <a:rPr lang="pt-BR" sz="4400" dirty="0" smtClean="0">
                <a:latin typeface="Utsaah" panose="020B0604020202020204" pitchFamily="34" charset="0"/>
                <a:cs typeface="Utsaah" panose="020B0604020202020204" pitchFamily="34" charset="0"/>
              </a:rPr>
              <a:t>FOI LANÇADO NA COVA DOS LEÕES</a:t>
            </a:r>
          </a:p>
          <a:p>
            <a:pPr marL="457200" indent="-457200">
              <a:buFont typeface="+mj-lt"/>
              <a:buAutoNum type="arabicPeriod"/>
            </a:pPr>
            <a:r>
              <a:rPr lang="pt-BR" sz="4400" dirty="0" smtClean="0">
                <a:latin typeface="Utsaah" panose="020B0604020202020204" pitchFamily="34" charset="0"/>
                <a:cs typeface="Utsaah" panose="020B0604020202020204" pitchFamily="34" charset="0"/>
              </a:rPr>
              <a:t>SOBREVIVEU PORQUE CREU EM DEUS. DN 6:23</a:t>
            </a:r>
          </a:p>
          <a:p>
            <a:pPr marL="0" indent="0">
              <a:buNone/>
            </a:pPr>
            <a:r>
              <a:rPr lang="pt-BR" sz="4400" dirty="0">
                <a:latin typeface="Utsaah" panose="020B0604020202020204" pitchFamily="34" charset="0"/>
                <a:cs typeface="Utsaah" panose="020B0604020202020204" pitchFamily="34" charset="0"/>
              </a:rPr>
              <a:t>	</a:t>
            </a:r>
            <a:r>
              <a:rPr lang="pt-BR" sz="4400" dirty="0" smtClean="0">
                <a:latin typeface="Utsaah" panose="020B0604020202020204" pitchFamily="34" charset="0"/>
                <a:cs typeface="Utsaah" panose="020B0604020202020204" pitchFamily="34" charset="0"/>
              </a:rPr>
              <a:t>“ NENHUM DANO SE ACHOU NELE, PORQUE CRERA NO SEU DEUS” </a:t>
            </a:r>
          </a:p>
          <a:p>
            <a:pPr marL="457200" indent="-457200">
              <a:buFont typeface="+mj-lt"/>
              <a:buAutoNum type="arabicPeriod"/>
            </a:pPr>
            <a:endParaRPr lang="pt-BR" sz="4400" dirty="0">
              <a:latin typeface="Utsaah" panose="020B0604020202020204" pitchFamily="34" charset="0"/>
              <a:cs typeface="Utsaah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4173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1669" y="2052918"/>
            <a:ext cx="11887200" cy="480508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t-BR" sz="9400" dirty="0" smtClean="0">
                <a:latin typeface="Utsaah" panose="020B0604020202020204" pitchFamily="34" charset="0"/>
                <a:cs typeface="Utsaah" panose="020B0604020202020204" pitchFamily="34" charset="0"/>
              </a:rPr>
              <a:t>“QUANDO UM HOMEM CONFIA EM DEUS DIANTE DOS OLHOS DO MUNDO, ISSO PODE EXERCER UM IMPACTO SOBRE O PRÓPRIO MUNDO.”</a:t>
            </a:r>
          </a:p>
          <a:p>
            <a:endParaRPr lang="pt-BR" dirty="0"/>
          </a:p>
          <a:p>
            <a:r>
              <a:rPr lang="pt-BR" sz="5100" dirty="0" smtClean="0">
                <a:latin typeface="Utsaah" panose="020B0604020202020204" pitchFamily="34" charset="0"/>
                <a:cs typeface="Utsaah" panose="020B0604020202020204" pitchFamily="34" charset="0"/>
              </a:rPr>
              <a:t>(DN 6 : 25-27)</a:t>
            </a:r>
            <a:endParaRPr lang="pt-BR" sz="5100" dirty="0">
              <a:latin typeface="Utsaah" panose="020B0604020202020204" pitchFamily="34" charset="0"/>
              <a:cs typeface="Utsaah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9903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Íon">
  <a:themeElements>
    <a:clrScheme name="Í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Í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Í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187</TotalTime>
  <Words>251</Words>
  <Application>Microsoft Office PowerPoint</Application>
  <PresentationFormat>Widescreen</PresentationFormat>
  <Paragraphs>40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6" baseType="lpstr">
      <vt:lpstr>Arial</vt:lpstr>
      <vt:lpstr>Century Gothic</vt:lpstr>
      <vt:lpstr>Utsaah</vt:lpstr>
      <vt:lpstr>Wingdings 3</vt:lpstr>
      <vt:lpstr>Íon</vt:lpstr>
      <vt:lpstr>QUANDO A DESCONFIANÇA É MAIOR QUE A FÉ.</vt:lpstr>
      <vt:lpstr>Apresentação do PowerPoint</vt:lpstr>
      <vt:lpstr>INTRODUÇÃO</vt:lpstr>
      <vt:lpstr>Apresentação do PowerPoint</vt:lpstr>
      <vt:lpstr>Apresentação do PowerPoint</vt:lpstr>
      <vt:lpstr>Apresentação do PowerPoint</vt:lpstr>
      <vt:lpstr>GIDEÃO</vt:lpstr>
      <vt:lpstr>DANIEL.</vt:lpstr>
      <vt:lpstr>Apresentação do PowerPoint</vt:lpstr>
      <vt:lpstr>O VERDADEIRO DESCANSO É OFERECIDO EM CRISTO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QUANDO A DESCONFIANÇA É MAIOR QUE A FÉ.</dc:title>
  <dc:creator>joao</dc:creator>
  <cp:lastModifiedBy>joao</cp:lastModifiedBy>
  <cp:revision>17</cp:revision>
  <dcterms:created xsi:type="dcterms:W3CDTF">2014-07-19T23:35:04Z</dcterms:created>
  <dcterms:modified xsi:type="dcterms:W3CDTF">2014-07-20T14:25:35Z</dcterms:modified>
</cp:coreProperties>
</file>